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856bf9fe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856bf9f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flag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856bf9fe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856bf9fe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of life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856bf9fe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856bf9fe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Timberland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856bf9fe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856bf9fe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 Washington cherry tree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9856bf9fe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9856bf9fe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Hanging tree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856bf9fe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856bf9fe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beard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856bf9fe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856bf9fe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Methuselah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856bf9fe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856bf9fe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White Tree of Gondor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856bf9fe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9856bf9fe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Groot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856bf9fe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9856bf9fe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Woody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856bf9fe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856bf9f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Willow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856bf9fe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856bf9fe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Oak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856bf9fe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856bf9fe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Erdtree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856bf9fe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9856bf9fe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Tree of Souls (Vitraya Ramunong)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856bf9fe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856bf9fe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Cherry blossoms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856bf9fe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9856bf9fe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Wanaka tree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856bf9fe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856bf9fe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tree of life (Klimt)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856bf9fe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9856bf9fe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Willow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856bf9fe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856bf9fe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tree avatar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856bf9fe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856bf9fe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Olive trees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856bf9fe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856bf9fe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 of knowledge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856bf9fe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856bf9fe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Sycamore Gap Tree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856bf9fe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856bf9fe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Truffula trees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856bf9f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856bf9f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(Steel) Magnolias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856bf9fe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9856bf9fe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Sherman Tree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856bf9fe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856bf9f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Joshua Tree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856bf9fe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856bf9fe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Pine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856bf9fe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9856bf9fe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 Brown Christmas tree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856bf9fe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856bf9fe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Willow (Smith)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856bf9fe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856bf9fe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Pine trees (Tohaku)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9856bf9fe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9856bf9fe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man willow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856bf9f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9856bf9f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Lebanon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856bf9f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856bf9f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Bonsai tree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856bf9fe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856bf9fe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Tjikko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856bf9fe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9856bf9fe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whomping willow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856bf9f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9856bf9f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Cascadia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856bf9fe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9856bf9fe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Deku tree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856bf9f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9856bf9f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9856bf9f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9856bf9f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tree (Isaac Newton)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9856bf9fe7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9856bf9fe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 elm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856bf9fe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9856bf9fe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Forrest Gump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856bf9fe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9856bf9fe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giving tree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9856bf9fe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9856bf9fe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Weirwood tree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856bf9fe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856bf9fe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Grandmother willow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856bf9fe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856bf9fe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r/trees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9856bf9fe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9856bf9fe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tree (O’keefe)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856bf9f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9856bf9f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Tracy the Talking Tree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Bodhi tree (Enlightenment tree)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856bf9fe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856bf9fe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Tiger Woods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9856bf9fe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9856bf9fe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Baobab tree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5200"/>
            <a:ext cx="8839204" cy="471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1884875" y="159725"/>
            <a:ext cx="52608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1675"/>
            <a:ext cx="8839204" cy="470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538" y="152400"/>
            <a:ext cx="40329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038" y="152400"/>
            <a:ext cx="30879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 rotWithShape="1">
          <a:blip r:embed="rId3">
            <a:alphaModFix/>
          </a:blip>
          <a:srcRect b="6975" l="0" r="0" t="15774"/>
          <a:stretch/>
        </p:blipFill>
        <p:spPr>
          <a:xfrm>
            <a:off x="2441888" y="377775"/>
            <a:ext cx="4260224" cy="438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1"/>
          <p:cNvSpPr/>
          <p:nvPr/>
        </p:nvSpPr>
        <p:spPr>
          <a:xfrm>
            <a:off x="5686600" y="4153150"/>
            <a:ext cx="489900" cy="18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2942700" y="149100"/>
            <a:ext cx="3258600" cy="484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350" y="152400"/>
            <a:ext cx="28952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13" y="152400"/>
            <a:ext cx="859696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190500"/>
            <a:ext cx="833437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13" y="152400"/>
            <a:ext cx="74335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363" y="152400"/>
            <a:ext cx="60832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888" y="434438"/>
            <a:ext cx="3106225" cy="42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950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48588" r="0" t="0"/>
          <a:stretch/>
        </p:blipFill>
        <p:spPr>
          <a:xfrm>
            <a:off x="2376509" y="109800"/>
            <a:ext cx="439097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2"/>
          <p:cNvPicPr preferRelativeResize="0"/>
          <p:nvPr/>
        </p:nvPicPr>
        <p:blipFill rotWithShape="1">
          <a:blip r:embed="rId3">
            <a:alphaModFix/>
          </a:blip>
          <a:srcRect b="0" l="0" r="0" t="14015"/>
          <a:stretch/>
        </p:blipFill>
        <p:spPr>
          <a:xfrm>
            <a:off x="2733050" y="326450"/>
            <a:ext cx="3677900" cy="449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575" y="843963"/>
            <a:ext cx="4128525" cy="34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000" y="843963"/>
            <a:ext cx="3455574" cy="345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4"/>
          <p:cNvSpPr/>
          <p:nvPr/>
        </p:nvSpPr>
        <p:spPr>
          <a:xfrm>
            <a:off x="3471600" y="862575"/>
            <a:ext cx="1014900" cy="41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725" y="152400"/>
            <a:ext cx="33205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63" y="152400"/>
            <a:ext cx="71790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004888"/>
            <a:ext cx="71437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763" y="408575"/>
            <a:ext cx="5768476" cy="43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588" y="152400"/>
            <a:ext cx="681081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350" y="432950"/>
            <a:ext cx="5703475" cy="42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925" y="152400"/>
            <a:ext cx="48621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525" y="152400"/>
            <a:ext cx="57689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5"/>
          <p:cNvSpPr/>
          <p:nvPr/>
        </p:nvSpPr>
        <p:spPr>
          <a:xfrm>
            <a:off x="883875" y="159725"/>
            <a:ext cx="7731300" cy="483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413" y="691650"/>
            <a:ext cx="6013725" cy="385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5"/>
          <p:cNvSpPr/>
          <p:nvPr/>
        </p:nvSpPr>
        <p:spPr>
          <a:xfrm>
            <a:off x="3673925" y="2694200"/>
            <a:ext cx="3900900" cy="18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5"/>
          <p:cNvSpPr/>
          <p:nvPr/>
        </p:nvSpPr>
        <p:spPr>
          <a:xfrm>
            <a:off x="4199050" y="2122475"/>
            <a:ext cx="3900900" cy="185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5"/>
          <p:cNvSpPr/>
          <p:nvPr/>
        </p:nvSpPr>
        <p:spPr>
          <a:xfrm flipH="1">
            <a:off x="3674025" y="1916825"/>
            <a:ext cx="628200" cy="809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25" y="310475"/>
            <a:ext cx="3962350" cy="45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050" y="732038"/>
            <a:ext cx="4905900" cy="36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088" y="152400"/>
            <a:ext cx="7149829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150" y="109800"/>
            <a:ext cx="37137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125"/>
            <a:ext cx="8839201" cy="326123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2672925" y="3535500"/>
            <a:ext cx="1437600" cy="5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00" y="152400"/>
            <a:ext cx="77917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733425"/>
            <a:ext cx="65341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26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400" y="152400"/>
            <a:ext cx="69372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425" y="152400"/>
            <a:ext cx="366915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